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AA08D-BF99-43FC-86DA-F25BE4D0A340}" type="datetimeFigureOut">
              <a:rPr lang="ru-RU" smtClean="0"/>
              <a:t>14.05.2014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5F61D-9350-4BF3-AB30-DFDFDC031C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914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AA08D-BF99-43FC-86DA-F25BE4D0A340}" type="datetimeFigureOut">
              <a:rPr lang="ru-RU" smtClean="0"/>
              <a:t>14.05.2014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5F61D-9350-4BF3-AB30-DFDFDC031C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535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AA08D-BF99-43FC-86DA-F25BE4D0A340}" type="datetimeFigureOut">
              <a:rPr lang="ru-RU" smtClean="0"/>
              <a:t>14.05.2014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5F61D-9350-4BF3-AB30-DFDFDC031C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642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AA08D-BF99-43FC-86DA-F25BE4D0A340}" type="datetimeFigureOut">
              <a:rPr lang="ru-RU" smtClean="0"/>
              <a:t>14.05.2014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5F61D-9350-4BF3-AB30-DFDFDC031C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246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AA08D-BF99-43FC-86DA-F25BE4D0A340}" type="datetimeFigureOut">
              <a:rPr lang="ru-RU" smtClean="0"/>
              <a:t>14.05.2014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5F61D-9350-4BF3-AB30-DFDFDC031C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536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AA08D-BF99-43FC-86DA-F25BE4D0A340}" type="datetimeFigureOut">
              <a:rPr lang="ru-RU" smtClean="0"/>
              <a:t>14.05.2014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5F61D-9350-4BF3-AB30-DFDFDC031C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50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AA08D-BF99-43FC-86DA-F25BE4D0A340}" type="datetimeFigureOut">
              <a:rPr lang="ru-RU" smtClean="0"/>
              <a:t>14.05.2014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5F61D-9350-4BF3-AB30-DFDFDC031C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320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AA08D-BF99-43FC-86DA-F25BE4D0A340}" type="datetimeFigureOut">
              <a:rPr lang="ru-RU" smtClean="0"/>
              <a:t>14.05.2014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5F61D-9350-4BF3-AB30-DFDFDC031C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756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AA08D-BF99-43FC-86DA-F25BE4D0A340}" type="datetimeFigureOut">
              <a:rPr lang="ru-RU" smtClean="0"/>
              <a:t>14.05.2014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5F61D-9350-4BF3-AB30-DFDFDC031C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656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AA08D-BF99-43FC-86DA-F25BE4D0A340}" type="datetimeFigureOut">
              <a:rPr lang="ru-RU" smtClean="0"/>
              <a:t>14.05.2014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5F61D-9350-4BF3-AB30-DFDFDC031C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847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AA08D-BF99-43FC-86DA-F25BE4D0A340}" type="datetimeFigureOut">
              <a:rPr lang="ru-RU" smtClean="0"/>
              <a:t>14.05.2014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5F61D-9350-4BF3-AB30-DFDFDC031C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543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AA08D-BF99-43FC-86DA-F25BE4D0A340}" type="datetimeFigureOut">
              <a:rPr lang="ru-RU" smtClean="0"/>
              <a:t>14.05.2014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5F61D-9350-4BF3-AB30-DFDFDC031C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6819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gdou10.ru/uploads/posts/2013-01/1358408059_gimnastika-dlya-glaz-v-stihah-rezhim-sovmestimosti_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4" t="22771" r="11657"/>
          <a:stretch/>
        </p:blipFill>
        <p:spPr bwMode="auto">
          <a:xfrm>
            <a:off x="177800" y="1219200"/>
            <a:ext cx="5492596" cy="447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www.gdou10.ru/uploads/posts/2013-01/1358408068_gimnastika-dlya-glaz-v-stihah-rezhim-sovmestimosti_0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2" t="6667" r="14309"/>
          <a:stretch/>
        </p:blipFill>
        <p:spPr bwMode="auto">
          <a:xfrm>
            <a:off x="6536634" y="1104900"/>
            <a:ext cx="5414066" cy="469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4611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gdou10.ru/uploads/posts/2013-01/1358408081_gimnastika-dlya-glaz-v-stihah-rezhim-sovmestimosti_0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70" t="9614" r="17109" b="7027"/>
          <a:stretch/>
        </p:blipFill>
        <p:spPr bwMode="auto">
          <a:xfrm>
            <a:off x="292100" y="1144268"/>
            <a:ext cx="5105400" cy="4558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gdou10.ru/uploads/posts/2013-01/1358408082_gimnastika-dlya-glaz-v-stihah-rezhim-sovmestimosti_0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9" t="9744" r="12705" b="14996"/>
          <a:stretch/>
        </p:blipFill>
        <p:spPr bwMode="auto">
          <a:xfrm>
            <a:off x="6561660" y="1144268"/>
            <a:ext cx="5325540" cy="393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3655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gdou10.ru/uploads/posts/2013-01/1358408182_gimnastika-dlya-glaz-v-stihah-rezhim-sovmestimosti_0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5" t="4713" r="16273"/>
          <a:stretch/>
        </p:blipFill>
        <p:spPr bwMode="auto">
          <a:xfrm>
            <a:off x="177801" y="908265"/>
            <a:ext cx="5207000" cy="485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gdou10.ru/uploads/posts/2013-01/1358408164_gimnastika-dlya-glaz-v-stihah-rezhim-sovmestimosti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6" t="5741" r="9074" b="2056"/>
          <a:stretch/>
        </p:blipFill>
        <p:spPr bwMode="auto">
          <a:xfrm>
            <a:off x="6350000" y="908265"/>
            <a:ext cx="5812645" cy="4855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550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gdou10.ru/uploads/posts/2013-01/1358408111_gimnastika-dlya-glaz-v-stihah-rezhim-sovmestimosti_0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4" t="10196" r="12463" b="14739"/>
          <a:stretch/>
        </p:blipFill>
        <p:spPr bwMode="auto">
          <a:xfrm>
            <a:off x="177800" y="1524001"/>
            <a:ext cx="5867400" cy="3965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www.gdou10.ru/uploads/posts/2013-01/1358408120_gimnastika-dlya-glaz-v-stihah-rezhim-sovmestimosti_0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33" t="9512" r="13914" b="10969"/>
          <a:stretch/>
        </p:blipFill>
        <p:spPr bwMode="auto">
          <a:xfrm>
            <a:off x="6985000" y="1524001"/>
            <a:ext cx="5057612" cy="392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4149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gdou10.ru/uploads/posts/2013-01/1358408157_gimnastika-dlya-glaz-v-stihah-rezhim-sovmestimosti_0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8" t="9855" r="12946" b="10283"/>
          <a:stretch/>
        </p:blipFill>
        <p:spPr bwMode="auto">
          <a:xfrm>
            <a:off x="139700" y="1060180"/>
            <a:ext cx="5308600" cy="454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3504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8000" y="911809"/>
            <a:ext cx="43942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i="0" dirty="0" smtClean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«Тренировка»</a:t>
            </a:r>
            <a:endParaRPr lang="ru-RU" sz="1600" b="0" i="0" dirty="0" smtClean="0">
              <a:solidFill>
                <a:schemeClr val="accent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1600" i="1" dirty="0" smtClean="0">
                <a:solidFill>
                  <a:srgbClr val="37373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b="0" i="1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ыполнять движения в соответствии с текстом</a:t>
            </a:r>
            <a:endParaRPr lang="ru-RU" sz="1600" b="0" i="0" dirty="0" smtClean="0">
              <a:solidFill>
                <a:srgbClr val="373737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 –налево, два – направо,</a:t>
            </a:r>
            <a:b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 –наверх, четыре — вниз.</a:t>
            </a:r>
            <a:b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теперь по кругу смотрим,</a:t>
            </a:r>
            <a:b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Чтобы лучше видеть мир.</a:t>
            </a:r>
            <a:b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Взгляд  направим ближе, дальше,</a:t>
            </a:r>
            <a:b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Тренируя мышцу глаз.</a:t>
            </a:r>
            <a:b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Видеть скоро будем лучше,</a:t>
            </a:r>
            <a:b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Убедитесь вы сейчас!</a:t>
            </a:r>
            <a:b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теперь нажмем немного</a:t>
            </a:r>
            <a:b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теперь нажмем немного</a:t>
            </a:r>
            <a:b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Точки возле своих глаз.</a:t>
            </a:r>
            <a:b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 дадим им много-много,</a:t>
            </a:r>
            <a:b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Чтоб усилить в </a:t>
            </a:r>
            <a:r>
              <a:rPr lang="ru-RU" sz="1600" b="0" i="0" dirty="0" err="1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тыщу</a:t>
            </a:r>
            <a: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раз!</a:t>
            </a:r>
          </a:p>
          <a:p>
            <a:pPr fontAlgn="base"/>
            <a:r>
              <a:rPr lang="ru-RU" sz="1600" b="0" i="1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Посмотреть влево. Посмотреть вправо.</a:t>
            </a:r>
            <a: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1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Круговые движения глазами: налево – вверх – направо – вниз – вправо – вверх – влево – вниз.</a:t>
            </a:r>
            <a: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1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Поднять взгляд  вверх. Опустить взгляд вниз.</a:t>
            </a:r>
            <a: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1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поморгать.</a:t>
            </a:r>
            <a:endParaRPr lang="ru-RU" sz="1600" b="0" i="0" dirty="0">
              <a:solidFill>
                <a:srgbClr val="373737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429500" y="911809"/>
            <a:ext cx="40386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i="0" dirty="0" smtClean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«Овощи»</a:t>
            </a:r>
            <a:endParaRPr lang="ru-RU" sz="1600" b="0" i="0" dirty="0" smtClean="0">
              <a:solidFill>
                <a:schemeClr val="accent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Ослик ходит выбирает,</a:t>
            </a:r>
            <a:b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Что сначала съесть не знает.</a:t>
            </a:r>
            <a:b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Наверху созрела слива,</a:t>
            </a:r>
            <a:b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внизу растет крапива,</a:t>
            </a:r>
            <a:b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Слева – свекла, справа – брюква,</a:t>
            </a:r>
            <a:b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Слева – тыква, справа – клюква,</a:t>
            </a:r>
            <a:b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Снизу – свежая трава,</a:t>
            </a:r>
            <a:b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Сверху – сочная ботва.</a:t>
            </a:r>
            <a:b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ничего не смог</a:t>
            </a:r>
            <a:b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без сил на землю слег.</a:t>
            </a:r>
          </a:p>
          <a:p>
            <a:pPr fontAlgn="base"/>
            <a:r>
              <a:rPr lang="ru-RU" sz="1600" b="0" i="1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Обвести глазами круг.</a:t>
            </a:r>
            <a: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1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Посмотреть вверх.</a:t>
            </a:r>
            <a: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1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Посмотреть вниз.</a:t>
            </a:r>
            <a: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1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Посмотреть влево- вправо</a:t>
            </a:r>
            <a: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1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Влево — вправо.</a:t>
            </a:r>
            <a: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1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Посмотреть вниз.</a:t>
            </a:r>
            <a: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1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Посмотреть вверх.</a:t>
            </a:r>
            <a: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i="0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1" dirty="0" smtClean="0">
                <a:solidFill>
                  <a:srgbClr val="37373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Зажмурить  глаза, потом поморгать 10 раз, (Повторить 2 раза.)</a:t>
            </a:r>
            <a:endParaRPr lang="ru-RU" sz="1600" b="0" i="0" dirty="0">
              <a:solidFill>
                <a:srgbClr val="373737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5676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7</Words>
  <Application>Microsoft Office PowerPoint</Application>
  <PresentationFormat>Широкоэкранный</PresentationFormat>
  <Paragraphs>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cp:lastPrinted>2014-05-14T18:57:44Z</cp:lastPrinted>
  <dcterms:created xsi:type="dcterms:W3CDTF">2014-05-14T18:50:05Z</dcterms:created>
  <dcterms:modified xsi:type="dcterms:W3CDTF">2014-05-14T19:09:38Z</dcterms:modified>
</cp:coreProperties>
</file>