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7" r:id="rId7"/>
    <p:sldId id="262" r:id="rId8"/>
    <p:sldId id="263" r:id="rId9"/>
    <p:sldId id="264" r:id="rId10"/>
    <p:sldId id="265" r:id="rId11"/>
    <p:sldId id="266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39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85C3D-FD2C-48DC-B19F-F6046BEB16B5}" type="datetimeFigureOut">
              <a:rPr lang="ru-RU" smtClean="0"/>
              <a:pPr/>
              <a:t>08.03.2022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949DB-41F0-42A1-B6E7-FCEE2B631C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1505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949DB-41F0-42A1-B6E7-FCEE2B631CF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59557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949DB-41F0-42A1-B6E7-FCEE2B631CF2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40691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949DB-41F0-42A1-B6E7-FCEE2B631CF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3117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949DB-41F0-42A1-B6E7-FCEE2B631CF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2031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A6F9A-92C6-4A0C-AAD7-0C1FF8C4EE13}" type="datetime1">
              <a:rPr lang="en-US" smtClean="0"/>
              <a:pPr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«МБДОУ – детский сад № 312», 2021-2022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0935E-71CE-4E0D-BF5D-9B515852F0C6}" type="datetime1">
              <a:rPr lang="en-US" smtClean="0"/>
              <a:pPr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«МБДОУ – детский сад № 312», 2021-2022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F8BD-4247-4003-B83D-DE3E5AC6CE8F}" type="datetime1">
              <a:rPr lang="en-US" smtClean="0"/>
              <a:pPr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«МБДОУ – детский сад № 312», 2021-2022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8200C-B36B-477D-876C-D4DB476933CB}" type="datetime1">
              <a:rPr lang="en-US" smtClean="0"/>
              <a:pPr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«МБДОУ – детский сад № 312», 2021-2022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DF21D-8227-4BDA-90A4-F1A0A45BF2CC}" type="datetime1">
              <a:rPr lang="en-US" smtClean="0"/>
              <a:pPr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«МБДОУ – детский сад № 312», 2021-2022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8D4C8-B9A3-4804-A207-32A8D4B016C2}" type="datetime1">
              <a:rPr lang="en-US" smtClean="0"/>
              <a:pPr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«МБДОУ – детский сад № 312», 2021-2022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66493-EDCA-4D25-B09F-A8FD5249831C}" type="datetime1">
              <a:rPr lang="en-US" smtClean="0"/>
              <a:pPr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«МБДОУ – детский сад № 312», 2021-2022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5A065-A126-4FF9-B437-D7B2CDDCB8F3}" type="datetime1">
              <a:rPr lang="en-US" smtClean="0"/>
              <a:pPr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«МБДОУ – детский сад № 312», 2021-2022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88877-7A1B-4297-ACD8-33DAC5B270E8}" type="datetime1">
              <a:rPr lang="en-US" smtClean="0"/>
              <a:pPr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«МБДОУ – детский сад № 312», 2021-2022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483FF-5EED-44B2-A5FC-90C31772BD98}" type="datetime1">
              <a:rPr lang="en-US" smtClean="0"/>
              <a:pPr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«МБДОУ – детский сад № 312», 2021-2022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D958-504D-4016-8AAD-8D7C12CA4376}" type="datetime1">
              <a:rPr lang="en-US" smtClean="0"/>
              <a:pPr/>
              <a:t>3/8/2022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«МБДОУ – детский сад № 312», 2021-2022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0DE91-9856-4EC9-A3F2-F36CF0B65994}" type="datetime1">
              <a:rPr lang="en-US" smtClean="0"/>
              <a:pPr/>
              <a:t>3/8/2022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«МБДОУ – детский сад № 312», 2021-2022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8B559-3331-4627-855E-A9FC7B903C86}" type="datetime1">
              <a:rPr lang="en-US" smtClean="0"/>
              <a:pPr/>
              <a:t>3/8/2022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«МБДОУ – детский сад № 312», 2021-2022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78037-AC17-4E15-934F-7A924C2C1842}" type="datetime1">
              <a:rPr lang="en-US" smtClean="0"/>
              <a:pPr/>
              <a:t>3/8/2022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«МБДОУ – детский сад № 312», 2021-2022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AB7DB-816F-490B-85A7-B09EB84EA546}" type="datetime1">
              <a:rPr lang="en-US" smtClean="0"/>
              <a:pPr/>
              <a:t>3/8/2022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«МБДОУ – детский сад № 312», 2021-2022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«МБДОУ – детский сад № 312», 2021-2022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7DCC3-0EC1-47CE-B6E1-D18E00756757}" type="datetime1">
              <a:rPr lang="en-US" smtClean="0"/>
              <a:pPr/>
              <a:t>3/8/2022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FE9B-1800-4E70-ADCB-4A71D60F0FD2}" type="datetime1">
              <a:rPr lang="en-US" smtClean="0"/>
              <a:pPr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© «МБДОУ – детский сад № 312», 2021-2022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8000" y="304800"/>
            <a:ext cx="11010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Муниципальное бюджетное дошкольное образовательное учреждение – детский сад № 312 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482753" y="2152882"/>
            <a:ext cx="906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Предметно-пространственная среда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МБДОУ – детского сада № 312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08000" y="6492875"/>
            <a:ext cx="6297612" cy="365125"/>
          </a:xfrm>
        </p:spPr>
        <p:txBody>
          <a:bodyPr/>
          <a:lstStyle/>
          <a:p>
            <a:r>
              <a:rPr lang="ru-RU" sz="1400" dirty="0">
                <a:solidFill>
                  <a:schemeClr val="tx1"/>
                </a:solidFill>
              </a:rPr>
              <a:t>© «МБДОУ – детский сад № 312», 2021-2022</a:t>
            </a:r>
          </a:p>
          <a:p>
            <a:r>
              <a:rPr lang="ru-RU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4590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97934" y="6492875"/>
            <a:ext cx="6297612" cy="365125"/>
          </a:xfrm>
        </p:spPr>
        <p:txBody>
          <a:bodyPr/>
          <a:lstStyle/>
          <a:p>
            <a:r>
              <a:rPr lang="ru-RU" sz="1400" dirty="0" smtClean="0">
                <a:solidFill>
                  <a:schemeClr val="tx1"/>
                </a:solidFill>
              </a:rPr>
              <a:t>© «МБДОУ – детский сад № 312», 2021-2022 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8015" y="0"/>
            <a:ext cx="9378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Центр творческой деятельности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9" y="646332"/>
            <a:ext cx="4208621" cy="31584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0" y="3911649"/>
            <a:ext cx="4015846" cy="24744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347" y="646331"/>
            <a:ext cx="4211253" cy="31584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636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97934" y="6492875"/>
            <a:ext cx="6297612" cy="365125"/>
          </a:xfrm>
        </p:spPr>
        <p:txBody>
          <a:bodyPr/>
          <a:lstStyle/>
          <a:p>
            <a:r>
              <a:rPr lang="ru-RU" sz="1400" dirty="0" smtClean="0">
                <a:solidFill>
                  <a:schemeClr val="tx1"/>
                </a:solidFill>
              </a:rPr>
              <a:t>© «МБДОУ – детский сад № 312», 2021-2022 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4517" y="114300"/>
            <a:ext cx="1012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Центр экспериментальной деятельности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4" y="816714"/>
            <a:ext cx="3870642" cy="29047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741" y="1066800"/>
            <a:ext cx="2818059" cy="40964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" y="3777594"/>
            <a:ext cx="3692842" cy="27713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2912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622637" cy="77458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Центр патриотического воспитания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«МБДОУ – детский сад № 312», 2021-2022  </a:t>
            </a:r>
            <a:endParaRPr lang="en-US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5181" y="1778357"/>
            <a:ext cx="3890356" cy="29177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2581" y="1362449"/>
            <a:ext cx="3687358" cy="21601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416" y="1589187"/>
            <a:ext cx="2875722" cy="38342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11364" y="3671323"/>
            <a:ext cx="3573832" cy="268037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3499" y="152400"/>
            <a:ext cx="5819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Раздевальная(приемная)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48734" y="6492875"/>
            <a:ext cx="6297612" cy="365125"/>
          </a:xfrm>
        </p:spPr>
        <p:txBody>
          <a:bodyPr/>
          <a:lstStyle/>
          <a:p>
            <a:r>
              <a:rPr lang="ru-RU" sz="1400" dirty="0">
                <a:solidFill>
                  <a:schemeClr val="tx1"/>
                </a:solidFill>
              </a:rPr>
              <a:t>© «МБДОУ – детский сад № 312», 2021-2022</a:t>
            </a:r>
          </a:p>
          <a:p>
            <a:r>
              <a:rPr lang="ru-RU" dirty="0" smtClean="0"/>
              <a:t> 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85" y="987149"/>
            <a:ext cx="2396215" cy="31929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00" y="2082799"/>
            <a:ext cx="2758391" cy="36755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091" y="1091549"/>
            <a:ext cx="3261042" cy="24473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091" y="3831677"/>
            <a:ext cx="3317227" cy="24894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6705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2000" y="177800"/>
            <a:ext cx="359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Умывальная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31" y="824131"/>
            <a:ext cx="4939619" cy="37070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299" y="2794000"/>
            <a:ext cx="4876799" cy="3657599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«МБДОУ – детский сад № 312», 2021-2022 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6520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0700" y="127000"/>
            <a:ext cx="364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Спальня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7988" y="6492875"/>
            <a:ext cx="6297612" cy="365125"/>
          </a:xfrm>
        </p:spPr>
        <p:txBody>
          <a:bodyPr/>
          <a:lstStyle/>
          <a:p>
            <a:r>
              <a:rPr lang="ru-RU" sz="1400" dirty="0" smtClean="0">
                <a:solidFill>
                  <a:schemeClr val="tx1"/>
                </a:solidFill>
              </a:rPr>
              <a:t>© «МБДОУ – детский сад № 312», 2021-2022  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8" y="1739900"/>
            <a:ext cx="4645342" cy="34861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0" y="1096179"/>
            <a:ext cx="4524692" cy="33956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7790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474134" y="6492875"/>
            <a:ext cx="6297612" cy="365125"/>
          </a:xfrm>
        </p:spPr>
        <p:txBody>
          <a:bodyPr/>
          <a:lstStyle/>
          <a:p>
            <a:r>
              <a:rPr lang="ru-RU" sz="1400" dirty="0" smtClean="0">
                <a:solidFill>
                  <a:schemeClr val="tx1"/>
                </a:solidFill>
              </a:rPr>
              <a:t>© «МБДОУ – детский сад № 312», 2021-2022 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6400" y="114300"/>
            <a:ext cx="454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Групповая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1" y="702337"/>
            <a:ext cx="3896784" cy="29244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131" y="885104"/>
            <a:ext cx="4759035" cy="35715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970" y="3678419"/>
            <a:ext cx="3681418" cy="27627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521" y="3674925"/>
            <a:ext cx="3547879" cy="26625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5810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448734" y="6492875"/>
            <a:ext cx="6297612" cy="365125"/>
          </a:xfrm>
        </p:spPr>
        <p:txBody>
          <a:bodyPr/>
          <a:lstStyle/>
          <a:p>
            <a:r>
              <a:rPr lang="ru-RU" sz="1400" dirty="0" smtClean="0">
                <a:solidFill>
                  <a:schemeClr val="tx1"/>
                </a:solidFill>
              </a:rPr>
              <a:t>© «МБДОУ – детский сад № 312», 2021-2022 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0140" y="0"/>
            <a:ext cx="4733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Музыкальный зал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119" y="848514"/>
            <a:ext cx="7251701" cy="54421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88808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Заведующий\Программа развития и  воспитания\2022\Презентация интерьера\20220303_1835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02915" y="4534894"/>
            <a:ext cx="2963251" cy="2222438"/>
          </a:xfrm>
          <a:prstGeom prst="rect">
            <a:avLst/>
          </a:prstGeom>
          <a:noFill/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436034" y="6492875"/>
            <a:ext cx="6297612" cy="365125"/>
          </a:xfrm>
        </p:spPr>
        <p:txBody>
          <a:bodyPr/>
          <a:lstStyle/>
          <a:p>
            <a:r>
              <a:rPr lang="ru-RU" sz="1400" dirty="0" smtClean="0">
                <a:solidFill>
                  <a:schemeClr val="tx1"/>
                </a:solidFill>
              </a:rPr>
              <a:t>© «МБДОУ – детский сад № 312», 2021-2022 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559" y="125835"/>
            <a:ext cx="1171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Развивающая предметно-пространственная среда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83606" y="794591"/>
            <a:ext cx="5295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Центр сюжетно-ролевых игр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2" y="1471539"/>
            <a:ext cx="3413443" cy="25616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860" y="2106694"/>
            <a:ext cx="2738458" cy="36489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290" y="1471539"/>
            <a:ext cx="2346060" cy="31261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072" y="3874008"/>
            <a:ext cx="2527300" cy="25206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646" y="4096101"/>
            <a:ext cx="1935712" cy="25793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6781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97934" y="6492875"/>
            <a:ext cx="6297612" cy="365125"/>
          </a:xfrm>
        </p:spPr>
        <p:txBody>
          <a:bodyPr/>
          <a:lstStyle/>
          <a:p>
            <a:r>
              <a:rPr lang="ru-RU" sz="1400" dirty="0" smtClean="0">
                <a:solidFill>
                  <a:schemeClr val="tx1"/>
                </a:solidFill>
              </a:rPr>
              <a:t>© «МБДОУ – детский сад № 312», 2021-2022 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44699" y="95031"/>
            <a:ext cx="7569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Центр речевого развития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066769"/>
            <a:ext cx="5588000" cy="31000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2" y="832883"/>
            <a:ext cx="4645028" cy="34837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9167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448734" y="6492875"/>
            <a:ext cx="6297612" cy="365125"/>
          </a:xfrm>
        </p:spPr>
        <p:txBody>
          <a:bodyPr/>
          <a:lstStyle/>
          <a:p>
            <a:r>
              <a:rPr lang="ru-RU" sz="1400" dirty="0" smtClean="0">
                <a:solidFill>
                  <a:schemeClr val="tx1"/>
                </a:solidFill>
              </a:rPr>
              <a:t>© «МБДОУ – детский сад № 312», 2021-2022 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6899" y="115500"/>
            <a:ext cx="9659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Центр театральной деятельности 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05" y="816429"/>
            <a:ext cx="4051300" cy="30384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55" y="1649527"/>
            <a:ext cx="3865245" cy="39556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06" y="3909502"/>
            <a:ext cx="4051299" cy="26379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0443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181</TotalTime>
  <Words>172</Words>
  <Application>Microsoft Office PowerPoint</Application>
  <PresentationFormat>Произвольный</PresentationFormat>
  <Paragraphs>33</Paragraphs>
  <Slides>12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Грань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Центр патриотического воспитания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Юра</dc:creator>
  <cp:lastModifiedBy>name</cp:lastModifiedBy>
  <cp:revision>19</cp:revision>
  <dcterms:created xsi:type="dcterms:W3CDTF">2022-03-04T17:22:53Z</dcterms:created>
  <dcterms:modified xsi:type="dcterms:W3CDTF">2022-03-08T19:19:36Z</dcterms:modified>
</cp:coreProperties>
</file>